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B0CE4-19F9-DA91-38DF-045F8853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22C1E5-D555-F246-604D-04D1D2EAD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76056-DADB-E0AE-A751-C4A96649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76CC93-6F73-BA1E-68F4-3D8E967D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A899D9-76E9-FACF-A133-293EEA7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20A8-B3B0-ED29-079F-37A9EE9F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276298-4FC8-B854-7A08-2E979A902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5E1FD5-C0D3-8BA6-5929-F6462DBF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639C9-289F-38EE-493A-F6B1C34D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5A45B-E8DA-118E-DE0A-63488E2C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1835A4-8678-7B82-3B67-F5D18FF80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126CFE-4041-A03B-E4CE-AE74A0B8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71CA11-E4EA-5831-B2DA-93BBE7C7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B7AC67-0839-5BCA-A04B-20851D5F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6F22E-EA72-B8A6-D88D-C5E239EC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61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81D5A-FBD5-38E7-D94C-6B6AFD43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DB1C1-1D3A-8EAA-AB10-B56328B0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E9B03-E8F7-BC32-B618-7CFE087F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A1DF4-7BB4-F56F-6911-5B27E8CF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0F973-460D-34A3-7C20-A7339D24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6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2B17-BE9C-D422-6134-D9F7B688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086274-9352-2BE6-6067-F95D2EFD8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D3AFA3-C4AD-C729-AB75-9F5CB470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B66DD2-6380-DDA4-3EF6-54C2FC71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0D8FC4-9A32-2F83-3288-539A98D2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1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211C4-F805-0FEA-B712-C5267186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4AF038-9155-16B7-5EB1-F5D4550E2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00E59D-2B78-74A0-DD8E-2D808B21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7FA806-2A47-1B9E-B69A-476D9C4E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1C2AE-A157-5629-8D3A-DC6F9E35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E5259B-CA09-16E1-DF51-C883E20A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CBBD1-DEF6-5698-4049-EA56920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781285-CD90-CD61-6EEE-7DE64B24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90086-FEA0-93DD-8756-DB4110664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EA9F91-9A95-C8B5-EB13-DEE98FE34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F443DC-27E8-A2D7-CFE7-34E230774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0FD462-919E-6C57-4539-5C841D37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1E3836-0DE1-D603-CBF3-CC91E3F5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1D4407-1617-49C4-715D-270054BB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0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B9A3E-8E2B-D9DD-C735-33795E81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7AD14D-5781-FB93-AB89-4820B0A3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78744-A067-6A9D-BB30-F922CDD4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927EDA-2EB4-B0BB-1F8E-84579C61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9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D0EBD5-EDC5-55B7-7B97-9D91646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E95CCE-F4F1-A1E2-E030-08B7A5A7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63E836-9AE2-313D-EDAF-53B30161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4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CC717-C15B-8471-ACF9-2207381E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70C63-F563-68F7-4B2D-910D3462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A29770-C805-4168-6FAC-0370B92E3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18AC3E-D572-C181-5215-6D181BEB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8C3C0E-F8B8-E0E3-B88A-2365ACB6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8FFD93-FF90-569B-0576-C3168B88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20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AF141-A7D4-09F3-9DBA-76640778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C7BCF4-AA7F-099A-3745-FBF8B14EF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64CE89-6550-C692-1FB6-70EF1B52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9AA9D4-E8EB-A66B-C531-90037EFE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61F4B7-F87F-EDB5-6CD2-D820AAE1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B8E8B5-AEFC-B0EA-2AF4-DE4C6E39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30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F3F0A7-BE4F-380E-061D-3123A2FD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0D1CA6-D713-73F8-7C4C-1960C09A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507CAD-D224-4E32-5735-6CB6763E1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63C5-0098-4A5B-A31D-DD8F4D4EE350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81601A-F22F-FDCF-3221-49700AEA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7A8CC-8CE7-6F12-A6E0-DFAF409A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2E2B-5516-4BA0-B0E7-8D31DFAA9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19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D4F43-13CD-81C5-B53A-E620BA16D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52" y="2439886"/>
            <a:ext cx="9144000" cy="2387600"/>
          </a:xfrm>
        </p:spPr>
        <p:txBody>
          <a:bodyPr/>
          <a:lstStyle/>
          <a:p>
            <a:r>
              <a:rPr lang="de-DE" b="1" dirty="0"/>
              <a:t>Erneuerbare Energien im Allgemeinen</a:t>
            </a:r>
          </a:p>
        </p:txBody>
      </p:sp>
    </p:spTree>
    <p:extLst>
      <p:ext uri="{BB962C8B-B14F-4D97-AF65-F5344CB8AC3E}">
        <p14:creationId xmlns:p14="http://schemas.microsoft.com/office/powerpoint/2010/main" val="39731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5016B-E7B4-DCDF-3153-15482C41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5787" cy="1325563"/>
          </a:xfrm>
        </p:spPr>
        <p:txBody>
          <a:bodyPr/>
          <a:lstStyle/>
          <a:p>
            <a:r>
              <a:rPr lang="de-DE" dirty="0"/>
              <a:t>Hauptvorteile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83FCD1E-C8B8-2DA4-F6C2-CEA684C38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64" y="950377"/>
            <a:ext cx="4604235" cy="4604235"/>
          </a:xfrm>
          <a:prstGeom prst="round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130DE7-58BB-C8FB-C68B-8AE3BE013490}"/>
              </a:ext>
            </a:extLst>
          </p:cNvPr>
          <p:cNvSpPr txBox="1"/>
          <p:nvPr/>
        </p:nvSpPr>
        <p:spPr>
          <a:xfrm>
            <a:off x="838201" y="1553496"/>
            <a:ext cx="53757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sz="2800" dirty="0"/>
              <a:t>Kein extra CO²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Kosteneffizienter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Geräuscharmer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Brauchen kein begrenzt vorkommendes Material wie Kohle oder Uranium</a:t>
            </a:r>
          </a:p>
          <a:p>
            <a:pPr marL="457200" indent="-457200">
              <a:buFontTx/>
              <a:buChar char="-"/>
            </a:pPr>
            <a:endParaRPr lang="de-DE" sz="2800" dirty="0"/>
          </a:p>
          <a:p>
            <a:pPr marL="457200" indent="-457200">
              <a:buFontTx/>
              <a:buChar char="-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332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524C2-0D1F-2482-7452-C8D7A4DA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8974" cy="1325563"/>
          </a:xfrm>
        </p:spPr>
        <p:txBody>
          <a:bodyPr/>
          <a:lstStyle/>
          <a:p>
            <a:r>
              <a:rPr lang="de-DE" dirty="0"/>
              <a:t>Was sind Erneuerbare Energien?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DD45F-A5B0-DE42-1203-57AADBA0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658" cy="4351338"/>
          </a:xfrm>
        </p:spPr>
        <p:txBody>
          <a:bodyPr/>
          <a:lstStyle/>
          <a:p>
            <a:r>
              <a:rPr lang="de-DE" dirty="0"/>
              <a:t>Windkraft</a:t>
            </a:r>
          </a:p>
          <a:p>
            <a:r>
              <a:rPr lang="de-DE" dirty="0"/>
              <a:t>Photovoltaik</a:t>
            </a:r>
          </a:p>
          <a:p>
            <a:r>
              <a:rPr lang="de-DE" dirty="0"/>
              <a:t>Wasserkraft</a:t>
            </a:r>
          </a:p>
          <a:p>
            <a:r>
              <a:rPr lang="de-DE" dirty="0"/>
              <a:t>Geothermie</a:t>
            </a:r>
          </a:p>
          <a:p>
            <a:r>
              <a:rPr lang="de-DE" dirty="0"/>
              <a:t>Bioenergie durch Biomasse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83E027-81A9-3762-A97B-A170AE07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4" y="0"/>
            <a:ext cx="6857999" cy="6857999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11872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D6C25-819E-0C85-C395-A242CCF1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de-DE" dirty="0"/>
              <a:t>Vorreiter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9DDBFD-ECD4-D82A-07EE-4842ACAB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DE" dirty="0"/>
              <a:t>Brasilien mit fast 90% Anteil</a:t>
            </a:r>
          </a:p>
          <a:p>
            <a:r>
              <a:rPr lang="de-DE" dirty="0"/>
              <a:t>Deutschland innerhalb der EU mit fast 64% In der Produktion</a:t>
            </a:r>
          </a:p>
          <a:p>
            <a:r>
              <a:rPr lang="de-DE" dirty="0"/>
              <a:t>Norwegen mit fast 100%</a:t>
            </a:r>
          </a:p>
          <a:p>
            <a:r>
              <a:rPr lang="de-DE" dirty="0"/>
              <a:t>Dänemark mit auch etwa 88%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0BBE3B-B262-B21B-DD0A-5DEB44C9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1027906"/>
            <a:ext cx="4638040" cy="46380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98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ADD3-6E88-A569-F60B-2B790734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de-DE" dirty="0"/>
              <a:t>Strommix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CC409-6CF9-BCE1-5B0A-7ABAFD1CD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9080" cy="4351338"/>
          </a:xfrm>
        </p:spPr>
        <p:txBody>
          <a:bodyPr/>
          <a:lstStyle/>
          <a:p>
            <a:r>
              <a:rPr lang="de-DE" dirty="0"/>
              <a:t>Wichtig für die Stabilität des Netzes</a:t>
            </a:r>
          </a:p>
          <a:p>
            <a:r>
              <a:rPr lang="de-DE" dirty="0"/>
              <a:t>Hilft um den Anteil zu steigern in dem man nicht nur auf einen Träger setzt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71E4C3-930B-7578-3FC6-94214C82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2860"/>
            <a:ext cx="5496560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5E69-B4BF-41A0-7BE5-BAE55521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B07B4-FB61-7312-7782-D9EAD007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9720" cy="435133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6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12C1F-A8B0-966E-905B-2D2DBFEF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E664A-A5D3-F9FA-69CF-3D92B4C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1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D1EB3-BBE8-3F35-8C62-F901A512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8060B6-008B-338F-AD2F-6E5366922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59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2C018-1231-4630-8078-6B470CCF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D6E908-036C-09BA-6585-904D4031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33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20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Erneuerbare Energien im Allgemeinen</vt:lpstr>
      <vt:lpstr>Hauptvorteile</vt:lpstr>
      <vt:lpstr>Was sind Erneuerbare Energien?</vt:lpstr>
      <vt:lpstr>Vorreiter</vt:lpstr>
      <vt:lpstr>Strommix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</dc:creator>
  <cp:lastModifiedBy>Daniel</cp:lastModifiedBy>
  <cp:revision>17</cp:revision>
  <dcterms:created xsi:type="dcterms:W3CDTF">2026-02-04T17:47:01Z</dcterms:created>
  <dcterms:modified xsi:type="dcterms:W3CDTF">2026-02-04T20:18:36Z</dcterms:modified>
</cp:coreProperties>
</file>